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53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Douglas" initials="AD" lastIdx="2" clrIdx="0">
    <p:extLst>
      <p:ext uri="{19B8F6BF-5375-455C-9EA6-DF929625EA0E}">
        <p15:presenceInfo xmlns:p15="http://schemas.microsoft.com/office/powerpoint/2012/main" userId="f00e315d48384b4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Grid="0">
      <p:cViewPr varScale="1">
        <p:scale>
          <a:sx n="78" d="100"/>
          <a:sy n="78" d="100"/>
        </p:scale>
        <p:origin x="84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1T14:19:27.772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0 553 24575,'2756'0'0,"-2588"-8"0,-3-7 0,2-8 0,-4-7 0,213-67 0,-301 72 0,67-34 0,-98 38 0,-1 2 0,1 4 0,2 0 0,-1 2 0,81-10 0,86 21 0,-314-6 0,1-1 0,-102-27 0,-245-46 0,393 71 0,24 5 0,1 0 0,1-1 0,-37-16 0,288 59 0,6 19 0,-125-26 0,-1-5 0,1-5 0,204 12 0,-297-31 0,-2 0 0,-1 0 0,3 0 0,-3 0 0,3 2 0,-3-2 0,16 5 0,-23-5 0,0 0 0,0 0 0,2 0 0,-2 0 0,0 0 0,0 0 0,0 0 0,0 2 0,2-2 0,-2 0 0,0 0 0,0 0 0,0 0 0,0 0 0,0 0 0,2 0 0,-2 0 0,0 0 0,0 0 0,0 2 0,0-2 0,0 0 0,0 0 0,0 0 0,0 0 0,2 0 0,-2 2 0,0-2 0,0 0 0,0 0 0,0 0 0,0 0 0,0 2 0,0-2 0,0 0 0,0 0 0,0 0 0,0 0 0,0 2 0,0-2 0,0 0 0,0 0 0,0 0 0,0 2 0,-17 5 0,-25 5 0,-11-1 0,-2 4 0,1 2 0,-96 46 0,76-31 0,50-20 0,-1 1 0,0 0 0,2 1 0,-1 1 0,3 2 0,-2 0 0,2 2 0,2 0 0,-27 34 0,-31 33-14,58-69-179,1 2 0,1 0 0,0 0 0,2 2 0,2 2 0,-25 43 0,26-30-6633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A0144C-2087-4008-B881-D18C2D6670EE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0AE4A-DD06-40CB-854D-5A2320B7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724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959A1-298F-474C-B3CA-CDC6ED7A8D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23703A-7B34-4364-90C8-299FC33D7A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3AB73-B6EC-4866-8DF6-947DB0C45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CA33-14FA-456E-8D9B-DF16204D26D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EFAF7-DB97-4E49-BFE5-CC85FBB1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22C89-FC00-4FD8-90F6-F0E8A481A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E659-F016-463D-9A91-82710F685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12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09743-0EFB-4794-ACC1-304EAF394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A8ADBA-A74E-4D08-8FD7-54C270267B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4524E-9025-47E6-ADB2-535C93FD3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CA33-14FA-456E-8D9B-DF16204D26D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B052A-6A4D-4003-9706-AF9CE1429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2E3EB7-49C3-4345-B388-BC58FF180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E659-F016-463D-9A91-82710F685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51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2F8FA5-C406-4746-9D1E-80C0470507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3074A6-ACEE-48E4-8821-76BCDD9315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25DD7-FFAC-494C-B4D3-5A6393580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CA33-14FA-456E-8D9B-DF16204D26D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EA071-625D-4DD5-AA09-C3894B32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4ED81-BAE6-46EF-91B4-B56978ACB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E659-F016-463D-9A91-82710F685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916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5CE80-E68A-438E-9AC1-2E988C238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874BC-09E2-44C9-BA6D-C1E4D42C2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64B37-1982-4E7E-842F-FFA4186E8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CA33-14FA-456E-8D9B-DF16204D26D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3E697-EEA3-43B6-8EAE-8B4334BAA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841F2-AA4B-4174-9D24-12AFDA41D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E659-F016-463D-9A91-82710F685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562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B74AE-7079-46B4-926D-CED54D47A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E625F9-F065-4CA3-82E6-2FEDEE7357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FB97C-9314-4549-95F7-5A9A2B4A9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CA33-14FA-456E-8D9B-DF16204D26D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BFD4B1-8C0A-4957-8168-732C92045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32937-684F-4CAA-8AB4-C8C24B989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E659-F016-463D-9A91-82710F685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72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F5129-49C0-49AB-B66A-24B622FB4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BC16C4-3BF3-4CB5-90BF-99E6CF6DC7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93BC40-1F81-4441-A39B-78E2499FE6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BB9342-1CC0-4285-AECA-25F9DA3B3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CA33-14FA-456E-8D9B-DF16204D26D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A9B73-423A-4ED4-8C71-83FE9C799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6B2711-7305-48A0-BD6A-76BA3D272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E659-F016-463D-9A91-82710F685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85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220BF-164B-472D-9C7B-4CFCC3724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94E47A-AF06-437C-9EE4-062CDAAFE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BE46F-2A52-436E-A89D-79D877E7E9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ADDAEF-0AD9-425D-9553-8DB9394B6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ED97E3-6529-4E19-BE5C-36C83036F3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395B13-706F-45D9-9AF6-B28D883AB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CA33-14FA-456E-8D9B-DF16204D26D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917C52-7B40-4008-AA8B-D6723527D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803C5D-7D0A-49D5-AB96-A7096C116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E659-F016-463D-9A91-82710F685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010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5FFB9-E48D-484F-8C6C-D476A6DA7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15ACF9-DB77-4EF1-8F77-C8F1DDE2C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CA33-14FA-456E-8D9B-DF16204D26D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9E4A18-EBAA-446B-8C6E-A409ED0F2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498094-F240-4D66-A6C4-4BFFBB0FD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E659-F016-463D-9A91-82710F685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73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E108BE-E99F-404B-8A26-99FD34452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CA33-14FA-456E-8D9B-DF16204D26D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D4C031-3C89-453E-B381-41CA33495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EE280B-3C0E-4E50-8B12-8F2D0E680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E659-F016-463D-9A91-82710F685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549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88EF3-9F93-4FF1-9FBC-BF9E233A2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A3AA02-6273-420A-B7ED-B0725764F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EA62F8-B894-42E2-A1B0-96F5231CC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2E8F09-C1F8-4F4E-8545-39D88EBE6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CA33-14FA-456E-8D9B-DF16204D26D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B5B150-9492-46E5-8C04-755A7C560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5F99D-5169-4704-A6FD-E6D8E2C24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E659-F016-463D-9A91-82710F685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406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1A9ED-737B-4299-909E-14171A363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5B3123-398D-489F-B506-23DBE45464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1BFDE3-9ECA-4F2E-A524-21BCE4CC4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273CFC-9953-4567-B7EF-1DBA1D12D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CA33-14FA-456E-8D9B-DF16204D26D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CF8280-4F87-4C8B-88CE-3E93854BB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DD19E-6853-4A22-A56C-F9925C8E8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E659-F016-463D-9A91-82710F685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8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429E6C-D0CB-43C8-847C-CB1DE8462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5439A-1EAF-41DC-A5D1-2750FC2FA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E536C-21BF-4B87-B351-A3EB402C15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9CA33-14FA-456E-8D9B-DF16204D26D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607-808C-4799-ACC5-FD4B1C8E36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13922-45FF-481A-AD5F-2DE3D90128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7E659-F016-463D-9A91-82710F685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81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6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8D0B235-4363-486E-9970-5EC48D39E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208" y="2294214"/>
            <a:ext cx="5852667" cy="32921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B4304B-6995-4429-825F-8AA77F8BD185}"/>
              </a:ext>
            </a:extLst>
          </p:cNvPr>
          <p:cNvSpPr txBox="1"/>
          <p:nvPr/>
        </p:nvSpPr>
        <p:spPr>
          <a:xfrm>
            <a:off x="4876800" y="167149"/>
            <a:ext cx="1759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/>
              <a:t>Math.JS</a:t>
            </a:r>
            <a:endParaRPr lang="en-US" b="1" u="sng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CBF05A-B04E-44A2-A552-49B92D6F626C}"/>
              </a:ext>
            </a:extLst>
          </p:cNvPr>
          <p:cNvSpPr txBox="1"/>
          <p:nvPr/>
        </p:nvSpPr>
        <p:spPr>
          <a:xfrm>
            <a:off x="412955" y="1281493"/>
            <a:ext cx="10314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We can handle more advanced math objects and functions by importing the math.js library.  This can be done right below the &lt;html&gt; tag, as can see below.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CBC7271C-2FEA-4442-AD44-4D2F55EF2FF3}"/>
                  </a:ext>
                </a:extLst>
              </p14:cNvPr>
              <p14:cNvContentPartPr/>
              <p14:nvPr/>
            </p14:nvContentPartPr>
            <p14:xfrm>
              <a:off x="6096000" y="4120313"/>
              <a:ext cx="1678902" cy="312529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CBC7271C-2FEA-4442-AD44-4D2F55EF2FF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86999" y="4111322"/>
                <a:ext cx="1696544" cy="330151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0E7509FD-8F28-463A-821B-6BE3E7CA3F3A}"/>
              </a:ext>
            </a:extLst>
          </p:cNvPr>
          <p:cNvSpPr txBox="1"/>
          <p:nvPr/>
        </p:nvSpPr>
        <p:spPr>
          <a:xfrm>
            <a:off x="5974966" y="4580531"/>
            <a:ext cx="2212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when load the webpage, we get: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A5D3DF-95DB-4119-9CB3-262E3C37B6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6130" y="3852623"/>
            <a:ext cx="2331922" cy="17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0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21546</TotalTime>
  <Words>45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Douglas</dc:creator>
  <cp:lastModifiedBy>Andrew Douglas</cp:lastModifiedBy>
  <cp:revision>577</cp:revision>
  <dcterms:created xsi:type="dcterms:W3CDTF">2021-02-27T17:00:14Z</dcterms:created>
  <dcterms:modified xsi:type="dcterms:W3CDTF">2023-02-22T21:38:27Z</dcterms:modified>
</cp:coreProperties>
</file>